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73" r:id="rId5"/>
    <p:sldId id="258" r:id="rId6"/>
    <p:sldId id="278" r:id="rId7"/>
    <p:sldId id="275" r:id="rId8"/>
    <p:sldId id="276" r:id="rId9"/>
    <p:sldId id="279" r:id="rId10"/>
    <p:sldId id="280" r:id="rId11"/>
    <p:sldId id="277" r:id="rId12"/>
    <p:sldId id="281" r:id="rId13"/>
    <p:sldId id="282" r:id="rId14"/>
    <p:sldId id="283" r:id="rId15"/>
    <p:sldId id="284" r:id="rId16"/>
    <p:sldId id="259" r:id="rId17"/>
    <p:sldId id="285" r:id="rId18"/>
    <p:sldId id="286" r:id="rId19"/>
    <p:sldId id="260" r:id="rId20"/>
    <p:sldId id="262" r:id="rId21"/>
    <p:sldId id="267" r:id="rId22"/>
    <p:sldId id="263" r:id="rId23"/>
    <p:sldId id="264" r:id="rId24"/>
    <p:sldId id="287" r:id="rId25"/>
    <p:sldId id="269" r:id="rId26"/>
    <p:sldId id="265" r:id="rId27"/>
    <p:sldId id="274" r:id="rId28"/>
    <p:sldId id="272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ALUMNOS CLUBES CULTURALES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ALUMNOS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EC-4B5C-AFFA-EF980833840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EC-4B5C-AFFA-EF980833840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EC-4B5C-AFFA-EF980833840C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EC-4B5C-AFFA-EF980833840C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EC-4B5C-AFFA-EF980833840C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EC-4B5C-AFFA-EF980833840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DEC-4B5C-AFFA-EF980833840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DEC-4B5C-AFFA-EF980833840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DEC-4B5C-AFFA-EF98083384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Percent val="1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Hoja1!$A$2:$A$10</c:f>
              <c:strCache>
                <c:ptCount val="9"/>
                <c:pt idx="0">
                  <c:v>CLUB DANZA CENTRO JUÁREZ</c:v>
                </c:pt>
                <c:pt idx="1">
                  <c:v>CLUB DANZA PRADERAS DE SAN JUAN</c:v>
                </c:pt>
                <c:pt idx="2">
                  <c:v>CLUB DANZA LOS PUERTOS</c:v>
                </c:pt>
                <c:pt idx="3">
                  <c:v>CLUB DANZA SANTA MÓNICA</c:v>
                </c:pt>
                <c:pt idx="4">
                  <c:v>CLUB TECLADO Y GUITARRA</c:v>
                </c:pt>
                <c:pt idx="5">
                  <c:v>CLUB TROMPETA Y VIOLÍN</c:v>
                </c:pt>
                <c:pt idx="6">
                  <c:v>CLUB RONDALLA</c:v>
                </c:pt>
                <c:pt idx="7">
                  <c:v>CLUB CANTO</c:v>
                </c:pt>
                <c:pt idx="8">
                  <c:v>CLUB PINTURA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29</c:v>
                </c:pt>
                <c:pt idx="1">
                  <c:v>72</c:v>
                </c:pt>
                <c:pt idx="3">
                  <c:v>18</c:v>
                </c:pt>
                <c:pt idx="4">
                  <c:v>13</c:v>
                </c:pt>
                <c:pt idx="5">
                  <c:v>11</c:v>
                </c:pt>
                <c:pt idx="7">
                  <c:v>15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D-40D9-A021-A9389261F758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63D159-ECBC-460D-BCE8-2CFBF5A7D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D724591-1FF2-4043-A870-C58790D0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3EB549F-F715-4A28-931A-E4F9DA93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403D39-49F0-4165-A4B4-28B1566D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AA84B8-3E77-4D42-97BD-6F889257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4356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2DA0D95-B9D5-4D5B-B3F5-96F284CD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7704B56-641C-47E6-BAD6-0FBB2529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31F9F7-B9B4-4D0D-A5C4-76817114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3BF92DC-7725-4483-AA6D-50EE5322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AD4E9D-2577-4D95-8CCC-E3398C7F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529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AA0129B-A9BB-4569-898E-136040FF9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F710493-3A75-4E02-8C70-4D503FDC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79AB770-68E2-49CF-BBAD-EE80FC8A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7244881-0F53-4127-8DB1-2692A7BF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D70019-41BD-4BFF-989C-A176E250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9595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DEBD4E-EA15-4CA5-974E-63A1E22E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5C3CFE-E8CF-42D2-94B1-AB3B50920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20648F5-01D7-438B-86B9-2D256E83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F30944-9294-4DA7-AF38-6A135D95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BE7D47-C891-4783-AAF8-6F400E42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693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7FF68F-515C-46AF-819A-1F05C444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666817-314A-4FB5-85AA-599F742A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D2FC58-3BE3-4C5D-95E7-7F213834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E2EE0AE-6C1E-45CB-AACB-EB0C595F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368F4DC-97F9-4111-87D1-50C484C6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4338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F6D432-3139-4054-A6E5-FD2D737C8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4CFE584-AB47-4896-8BC9-CEAA75040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6459466-7977-428E-966F-7318304C1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8232D7-9578-4D41-88A1-E6B6FA15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466215-8D2A-4C42-B7C0-6D83B097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26BC63-2487-4220-B925-24B611A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962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9E7537-63F5-4D6D-9A80-2F30AB33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417009-0AEF-4093-9906-B0EBBA3ED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3226504-F9DA-4D23-BC68-C6EFAAF6E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AE693F0-1AB0-46A2-8023-09FA9D34A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F973731-5D1D-4BAD-9B6C-EB75CD18C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365232D-8D79-4043-8421-7CDBFB72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2A39E2B-1039-4A2F-80D5-ED29FD73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B71AA94-BD37-4B0B-B85B-20FBDA23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9856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CA682C-27E7-4D45-A717-3111131C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D7A67B0-9B0F-4D1D-9DAF-75356EBA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78F046A-6747-40F5-A05D-53119071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B2F18A7-1E89-4816-9B46-F312C523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3274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36DEE06-B49D-4935-9094-3123B291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4440C94-A523-4794-B190-8FC5F79B9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38EFF56-8D06-4ACA-BCA8-DB353A30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792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72CB90-8A34-4930-B5EA-642421057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943540-4208-45AB-9281-37C3D318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BDC059-D5FA-4391-AFC4-330A05D71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780EA7A-A53B-43A8-A9BE-9E2E6D0CB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080652C-DE52-4D7F-9C0B-BFB13827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CD6DAAA-2F61-4F01-ABAF-2E054A26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3884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28BBD3-2FC9-4019-8371-5B4AC0E6E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FE2BDA2-0568-4D13-9DD1-750FD9BB0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724698-7BCC-46E9-8F07-0A06403E4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AC5E46D-5CA8-4BAE-9433-36C060CF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7FA58D5-B2AE-45CB-A095-05349E57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C9556A4-923E-4AAF-B0C6-BA319CEA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9434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9D86AB0-D5F4-427A-84DD-445CCA56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9BCCEE8-7F77-47E6-8343-3BB403810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3842B36-D9AE-4520-AEDB-84B8FF8D1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A818-EF48-46D8-83EE-CEABE8A33951}" type="datetimeFigureOut">
              <a:rPr lang="es-MX" smtClean="0"/>
              <a:pPr/>
              <a:t>08/02/2019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0D765C-F840-49D4-8005-01F5D85A9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C310D4-B29F-4E91-9FED-542DF718E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0D01-AC4F-43FA-BE97-28ABCA93319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663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4C0304-8301-4E3E-967A-76E8437C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2766218"/>
            <a:ext cx="8115299" cy="1325563"/>
          </a:xfrm>
        </p:spPr>
        <p:txBody>
          <a:bodyPr>
            <a:noAutofit/>
          </a:bodyPr>
          <a:lstStyle/>
          <a:p>
            <a:pPr algn="ctr"/>
            <a:r>
              <a:rPr lang="es-MX" sz="5400" dirty="0">
                <a:latin typeface="Arial Black" panose="020B0A04020102020204" pitchFamily="34" charset="0"/>
              </a:rPr>
              <a:t>Dirección de Cultura Juárez, N.L.</a:t>
            </a:r>
            <a:br>
              <a:rPr lang="es-MX" sz="5400" dirty="0">
                <a:latin typeface="Arial Black" panose="020B0A04020102020204" pitchFamily="34" charset="0"/>
              </a:rPr>
            </a:br>
            <a:r>
              <a:rPr lang="es-MX" sz="5400" dirty="0">
                <a:latin typeface="Arial Black" panose="020B0A04020102020204" pitchFamily="34" charset="0"/>
              </a:rPr>
              <a:t> </a:t>
            </a:r>
            <a:br>
              <a:rPr lang="es-MX" sz="5400" dirty="0">
                <a:latin typeface="Arial Black" panose="020B0A04020102020204" pitchFamily="34" charset="0"/>
              </a:rPr>
            </a:br>
            <a:r>
              <a:rPr lang="es-MX" sz="2000" dirty="0">
                <a:latin typeface="Arial Black" panose="020B0A04020102020204" pitchFamily="34" charset="0"/>
              </a:rPr>
              <a:t>Directora de Cultura </a:t>
            </a:r>
            <a:r>
              <a:rPr lang="es-MX" sz="2000" dirty="0" err="1">
                <a:latin typeface="Arial Black" panose="020B0A04020102020204" pitchFamily="34" charset="0"/>
              </a:rPr>
              <a:t>Profra</a:t>
            </a:r>
            <a:r>
              <a:rPr lang="es-MX" sz="2000" dirty="0">
                <a:latin typeface="Arial Black" panose="020B0A04020102020204" pitchFamily="34" charset="0"/>
              </a:rPr>
              <a:t>. Blanca Elia Vargas García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3F457B-28EE-4A3B-9B83-C97F305BD5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DD06BB9-F7A5-4C3D-A643-1DFF380583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2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2543390" y="1611000"/>
            <a:ext cx="698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PRADERAS DE SAN JUAN Y LOS PUERTOS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EC5E711-F7F5-4103-BD2F-336D58BA79FC}"/>
              </a:ext>
            </a:extLst>
          </p:cNvPr>
          <p:cNvSpPr txBox="1"/>
          <p:nvPr/>
        </p:nvSpPr>
        <p:spPr>
          <a:xfrm>
            <a:off x="1572649" y="1957061"/>
            <a:ext cx="892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/>
              <a:t>11 de enero del 2019 </a:t>
            </a:r>
            <a:r>
              <a:rPr lang="es-MX" dirty="0"/>
              <a:t>.- Visitas Invitación a alumnos que desean incorporarse al  Club Danza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0097128-B4A1-41DB-8D3E-182B51FAF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329" y="2371669"/>
            <a:ext cx="2407362" cy="33462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7706766-0BAB-42E5-ACE1-9F58640493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069" y="2360148"/>
            <a:ext cx="2407362" cy="33448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6DE0464-8944-4BEC-87E7-1E573F86B9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747" y="2330423"/>
            <a:ext cx="2548599" cy="33745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6462AC4-E57E-44EF-B62C-0ED893F05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365" y="2358765"/>
            <a:ext cx="2705181" cy="33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49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6407F68-4F25-46E1-8756-C57F69257012}"/>
              </a:ext>
            </a:extLst>
          </p:cNvPr>
          <p:cNvSpPr/>
          <p:nvPr/>
        </p:nvSpPr>
        <p:spPr>
          <a:xfrm>
            <a:off x="371058" y="1730257"/>
            <a:ext cx="595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PROFESOR JOSÉ CÉSAR BARBOZA GALLEGOS</a:t>
            </a:r>
            <a:r>
              <a:rPr lang="es-MX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4082465" y="2191922"/>
            <a:ext cx="390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SANTA MÓNICA</a:t>
            </a:r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8CB2C9E-3C8F-4B29-B31B-9F88FC3FC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0191" y="2721850"/>
            <a:ext cx="6232359" cy="2704391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73E518C-DBA0-49EF-A071-1F295594596E}"/>
              </a:ext>
            </a:extLst>
          </p:cNvPr>
          <p:cNvSpPr/>
          <p:nvPr/>
        </p:nvSpPr>
        <p:spPr>
          <a:xfrm>
            <a:off x="371058" y="5863318"/>
            <a:ext cx="10758153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MARTES DE 6:00 PM A 8.00 PM Y SÁBADO DE 9:00 AM A 12:00 PM</a:t>
            </a: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ESC. SEC. </a:t>
            </a:r>
            <a:r>
              <a:rPr lang="es-MX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N°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118 FRANCISCO GOITIA, SAN BENDIGO Y SAN SEBASTIÁN S/N, COL. SANTA MÓNICA, JUÁREZ N.L.</a:t>
            </a:r>
            <a:endParaRPr lang="es-MX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03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4082465" y="1684090"/>
            <a:ext cx="390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SANTA MÓNICA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BBC35F60-39EB-44E1-998A-78C60B79E68C}"/>
              </a:ext>
            </a:extLst>
          </p:cNvPr>
          <p:cNvSpPr txBox="1"/>
          <p:nvPr/>
        </p:nvSpPr>
        <p:spPr>
          <a:xfrm>
            <a:off x="1626302" y="2018305"/>
            <a:ext cx="968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/>
              <a:t>18 de enero del 2019</a:t>
            </a:r>
            <a:r>
              <a:rPr lang="es-MX" dirty="0"/>
              <a:t>.- Visitas petición Espacio para Clubes Danza Esc. Sec. </a:t>
            </a:r>
            <a:r>
              <a:rPr lang="es-MX" dirty="0" err="1"/>
              <a:t>N°</a:t>
            </a:r>
            <a:r>
              <a:rPr lang="es-MX" dirty="0"/>
              <a:t> 118 Francisco Goitia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31B8EAD-CEB0-4F67-9D3D-09951604E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904" y="2376588"/>
            <a:ext cx="2932209" cy="379561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A10ACC16-8C32-4B4E-ABEF-EC88B7D985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9991" y="2398685"/>
            <a:ext cx="3332748" cy="37273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8DF5272-8E8F-4CCE-932E-A1D8BC8CB6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4617" y="2376588"/>
            <a:ext cx="3051478" cy="37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14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4082465" y="1684090"/>
            <a:ext cx="390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SANTA MÓNICA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C211103-E350-4C60-9D9D-8D0803CD679F}"/>
              </a:ext>
            </a:extLst>
          </p:cNvPr>
          <p:cNvSpPr txBox="1"/>
          <p:nvPr/>
        </p:nvSpPr>
        <p:spPr>
          <a:xfrm>
            <a:off x="2721500" y="2053423"/>
            <a:ext cx="662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Visitas Invitación a alumnos que desean incorporarse al  Club Danza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AA252D1-6E03-43BE-A69B-85320D7CB2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260" y="2535552"/>
            <a:ext cx="3228474" cy="34657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43CA795-D65E-490C-96FE-19FCACF99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763" y="2535552"/>
            <a:ext cx="3228474" cy="346575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E72CCBAE-12FC-4F48-BC6E-778D9C877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266" y="2537200"/>
            <a:ext cx="3556649" cy="34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16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1328C7E-FE11-452F-8272-7C843FB171D2}"/>
              </a:ext>
            </a:extLst>
          </p:cNvPr>
          <p:cNvSpPr txBox="1"/>
          <p:nvPr/>
        </p:nvSpPr>
        <p:spPr>
          <a:xfrm>
            <a:off x="490329" y="1706194"/>
            <a:ext cx="112113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Informe Gestiones diarias y visitas</a:t>
            </a:r>
          </a:p>
          <a:p>
            <a:endParaRPr lang="es-MX" dirty="0"/>
          </a:p>
          <a:p>
            <a:r>
              <a:rPr lang="es-MX" u="sng" dirty="0"/>
              <a:t>07/enero/2019</a:t>
            </a:r>
            <a:r>
              <a:rPr lang="es-MX" dirty="0"/>
              <a:t>.- Vistita a Centro Comunitario América Unida.</a:t>
            </a:r>
          </a:p>
          <a:p>
            <a:r>
              <a:rPr lang="es-MX" u="sng" dirty="0"/>
              <a:t>15/enero/2019</a:t>
            </a:r>
            <a:r>
              <a:rPr lang="es-MX" dirty="0"/>
              <a:t>.- Gestión para el Día del Patrimonio de Nuevo León participación del año Dirección de Cultura.</a:t>
            </a:r>
          </a:p>
          <a:p>
            <a:r>
              <a:rPr lang="es-MX" u="sng" dirty="0"/>
              <a:t>23/enero/2019</a:t>
            </a:r>
            <a:r>
              <a:rPr lang="es-MX" dirty="0"/>
              <a:t>.- Participación Dirección de cultura en Brigada Médico Asistencial para difusión de Bibliotecas Municipales y Clubes Culturales.</a:t>
            </a:r>
          </a:p>
          <a:p>
            <a:r>
              <a:rPr lang="es-MX" u="sng" dirty="0"/>
              <a:t>24/enero/2019</a:t>
            </a:r>
            <a:r>
              <a:rPr lang="es-MX" dirty="0"/>
              <a:t>.- Gestión ante CONARTE para tramitar visita de “La Mitotera” en Nuestro Municipio.</a:t>
            </a:r>
          </a:p>
          <a:p>
            <a:r>
              <a:rPr lang="es-MX" u="sng" dirty="0"/>
              <a:t>28/enero/2019</a:t>
            </a:r>
            <a:r>
              <a:rPr lang="es-MX" dirty="0"/>
              <a:t>.- Reunión en CONARTE gestión Proyectos Exitosos para nuestro municipio.</a:t>
            </a:r>
          </a:p>
          <a:p>
            <a:r>
              <a:rPr lang="es-MX" u="sng" dirty="0"/>
              <a:t>31/enero/2019</a:t>
            </a:r>
            <a:r>
              <a:rPr lang="es-MX" dirty="0"/>
              <a:t>.- Reunión con Lic. Vianey Esmeralda  Particular del Alcalde, para finiquitar detalles del Día del Patrimonio de Nuevo León.</a:t>
            </a:r>
          </a:p>
          <a:p>
            <a:r>
              <a:rPr lang="es-MX" u="sng" dirty="0"/>
              <a:t>31/enero/2019</a:t>
            </a:r>
            <a:r>
              <a:rPr lang="es-MX" dirty="0"/>
              <a:t>.- Reunión con Sergio Rodríguez para estudiar un Proyecto de Orquesta.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942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2C1FC517-2B74-4F0E-A92B-BE8D93B2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1293326"/>
              </p:ext>
            </p:extLst>
          </p:nvPr>
        </p:nvGraphicFramePr>
        <p:xfrm>
          <a:off x="1254642" y="1730255"/>
          <a:ext cx="9845750" cy="446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50620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514848"/>
            <a:ext cx="11449879" cy="507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 Municipales Culturales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Centro Cultural Ecológico</a:t>
            </a:r>
            <a:endParaRPr lang="es-MX" sz="1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centro que promueve la cultura, a través de diversas actividades en la biblioteca como fomento a la lectura y proyecciones de cine y documentales. Los usuarios podrán tener acceso al equipamiento electrónico, el cual estará a disposición de las personas que se quieran acercar a las herramientas tecnológicas, cuenta con 26 equipos de cómputo a disposición de los usuarios. 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7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Recomendado: 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por vía internet a las bibliotecas internacionales, proyección de audiocuentos, videos, sala de cine digital, pláticas, capacitaciones en el uso de cómputo, atención a personas que deseen concluir con su Educación Básica junto a INEA (Instituto Nacional para la Educación de los Adultos) y el estudio Medio Superior y Superior por medio de la UC (Universidad Ciudadana).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7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Social: 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270 visitas mensuales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7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Ubicación: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Fernando Montes de Oca No. 525 colonia Garza y Garza</a:t>
            </a:r>
            <a:endParaRPr lang="es-MX" sz="17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700" b="1" u="sng" dirty="0" err="1">
                <a:latin typeface="Arial" panose="020B0604020202020204" pitchFamily="34" charset="0"/>
                <a:cs typeface="Times New Roman" panose="02020603050405020304" pitchFamily="18" charset="0"/>
              </a:rPr>
              <a:t>Telefonos</a:t>
            </a:r>
            <a:r>
              <a:rPr lang="es-MX" sz="17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s-MX" sz="1700" dirty="0">
                <a:latin typeface="Arial" panose="020B0604020202020204" pitchFamily="34" charset="0"/>
                <a:cs typeface="Times New Roman" panose="02020603050405020304" pitchFamily="18" charset="0"/>
              </a:rPr>
              <a:t>82330520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7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Horarios: Lunes</a:t>
            </a:r>
            <a:r>
              <a:rPr lang="es-MX" sz="1700" dirty="0">
                <a:latin typeface="Arial" panose="020B0604020202020204" pitchFamily="34" charset="0"/>
                <a:cs typeface="Times New Roman" panose="02020603050405020304" pitchFamily="18" charset="0"/>
              </a:rPr>
              <a:t> a viernes de 8:00am a 5:00pm</a:t>
            </a:r>
          </a:p>
        </p:txBody>
      </p:sp>
    </p:spTree>
    <p:extLst>
      <p:ext uri="{BB962C8B-B14F-4D97-AF65-F5344CB8AC3E}">
        <p14:creationId xmlns:p14="http://schemas.microsoft.com/office/powerpoint/2010/main" xmlns="" val="161391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132521" y="1533465"/>
            <a:ext cx="1133061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7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Centro Cultural Ecológico</a:t>
            </a:r>
            <a:endParaRPr lang="es-MX" sz="17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7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09/01/2019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.- Se incorpora la UC (Universidad Ciudadana) favoreciendo a jóvenes y adultos que desean continuar con su educación Media Superior y Superior a través de una plataforma virtual.</a:t>
            </a:r>
          </a:p>
          <a:p>
            <a:pPr algn="just"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Carreras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s-MX" sz="17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Bachillerato General</a:t>
            </a:r>
          </a:p>
          <a:p>
            <a:pPr algn="just">
              <a:spcAft>
                <a:spcPts val="0"/>
              </a:spcAft>
            </a:pPr>
            <a:endParaRPr lang="es-MX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Licenciaturas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 con Acentuación en Economía,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Informática Administrativa,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con Acentuación en Empresas,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con Acentuación en Gestión Turística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con Acentuación en Mercadotecnia</a:t>
            </a:r>
          </a:p>
          <a:p>
            <a:pPr algn="just">
              <a:spcAft>
                <a:spcPts val="0"/>
              </a:spcAft>
            </a:pPr>
            <a:endParaRPr lang="es-MX" sz="17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7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Maestrías</a:t>
            </a: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con Acentuación en Finanzas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Administración con Acentuación en Planeación en Estratégica.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MX" sz="170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733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0" y="-59279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/>
          </a:p>
          <a:p>
            <a:pPr algn="ctr"/>
            <a:r>
              <a:rPr lang="es-MX" b="1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/>
          </a:p>
          <a:p>
            <a:pPr algn="ctr"/>
            <a:r>
              <a:rPr lang="es-MX"/>
              <a:t>Gral. Lázaro Garza Ayala cruz con Zaragoza, Col. Centro, Juárez, N.L. Tel. 18-78-04-32</a:t>
            </a:r>
          </a:p>
          <a:p>
            <a:endParaRPr lang="es-MX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132521" y="1573221"/>
            <a:ext cx="1133061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1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s-MX" sz="1700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E4214E4-C09C-4CB2-BAE9-5CEFEBA8066F}"/>
              </a:ext>
            </a:extLst>
          </p:cNvPr>
          <p:cNvSpPr txBox="1"/>
          <p:nvPr/>
        </p:nvSpPr>
        <p:spPr>
          <a:xfrm>
            <a:off x="490330" y="1972046"/>
            <a:ext cx="11065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10/01/2019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Se prestan la instalaciones a INEA (Instituto Nacional para la Educación de los Adultos) para reunión con asesoras de la micro región 1, presentar a la nueva Técnico Docente y ver  nuevas estrategias de trabajo.  </a:t>
            </a:r>
          </a:p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16/01/2019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.- La Dirección de Cultura y Educación realiza  capacitación para el personal a cargo de las diferentes bibliotecas del municipio para brindar un mejor servicio.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22/01/2019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.- Se lleva a cabo aplicación de exámenes INEA (Instituto Nacional para la Educación de los Adultos) brindándole el servicio a mas de 20 jóvenes y adultos que les falta su primaria y/o secundaria. </a:t>
            </a:r>
          </a:p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0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157A3A-D332-4FFE-AD55-E57273ED05B0}"/>
              </a:ext>
            </a:extLst>
          </p:cNvPr>
          <p:cNvSpPr txBox="1"/>
          <p:nvPr/>
        </p:nvSpPr>
        <p:spPr>
          <a:xfrm>
            <a:off x="3203713" y="1631215"/>
            <a:ext cx="5665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Biblioteca Centro Cultural Ecológico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39C29D03-4224-4FBE-9BCE-1ED69157E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188" y="4245695"/>
            <a:ext cx="3366052" cy="207245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4C1648B-8B88-44D3-AED4-A618FB658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4" y="4266258"/>
            <a:ext cx="3366052" cy="20313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70BA94A-CDE9-435B-BAE4-B485D827C6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1523" y="4266259"/>
            <a:ext cx="3366052" cy="20313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F128775-F423-4F08-ADE4-0A85465447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599" y="2031323"/>
            <a:ext cx="3355490" cy="20313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FDEC60C-D9C1-4740-97C2-E4991F11C9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0" t="4167" r="13349" b="15749"/>
          <a:stretch/>
        </p:blipFill>
        <p:spPr>
          <a:xfrm>
            <a:off x="7645782" y="2031323"/>
            <a:ext cx="3431793" cy="20313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9C9BAF8-5B7B-4E11-9E9E-F685AA972F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54" y="2031323"/>
            <a:ext cx="3366053" cy="20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29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E37EA08-EC59-49C8-B5D8-5BFC5CB8D097}"/>
              </a:ext>
            </a:extLst>
          </p:cNvPr>
          <p:cNvSpPr/>
          <p:nvPr/>
        </p:nvSpPr>
        <p:spPr>
          <a:xfrm>
            <a:off x="278296" y="1849527"/>
            <a:ext cx="11542643" cy="313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DIRECCIÓN CULTURA 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49300" algn="just">
              <a:lnSpc>
                <a:spcPct val="107000"/>
              </a:lnSpc>
              <a:spcAft>
                <a:spcPts val="0"/>
              </a:spcAft>
              <a:tabLst>
                <a:tab pos="1068070" algn="l"/>
              </a:tabLs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Favorecer la participación de la sociedad civil en la planeación y el destino de los recursos orientados al desarrollo municipal a fin de preservar, promover y difundir la cultura, tanto en sus expresiones locales como regionales, nacionales y</a:t>
            </a:r>
            <a:r>
              <a:rPr lang="es-MX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universales.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748030" algn="just">
              <a:lnSpc>
                <a:spcPct val="107000"/>
              </a:lnSpc>
              <a:spcAft>
                <a:spcPts val="0"/>
              </a:spcAft>
              <a:tabLst>
                <a:tab pos="1068070" algn="l"/>
              </a:tabLs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Finalidad/Meta: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Llegar al 100% de la población de nuestro municipio con la finalidad de que conozcan y difundan las costumbres y tradiciones de nuestra gente por medio de representaciones artísticas en lugares estratégicos con la finalidad de divertir y recrear a la población.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2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612411"/>
            <a:ext cx="11449879" cy="40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 Municipales Culturales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Jesús García Corona</a:t>
            </a:r>
            <a:endParaRPr lang="es-MX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centro que promueve la cultura, a través de diversas actividades en la biblioteca como fomento a la lectura y actividades lúdicas.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Recomendado: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libros, lectura, realizar tareas escolares, apoyo escolar, manualidades y atención a personas que deseen concluir su Educación Básica junto a INEA (Instituto Nacional para la Educación de los Adultos).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Social: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220 visitas mensuales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Calle  Jesús García Corona, s/n, Col. Héroes de Nacozari.</a:t>
            </a:r>
            <a:endParaRPr lang="es-MX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Horarios: </a:t>
            </a:r>
            <a:r>
              <a:rPr lang="es-MX" dirty="0">
                <a:latin typeface="Arial" panose="020B0604020202020204" pitchFamily="34" charset="0"/>
                <a:cs typeface="Times New Roman" panose="02020603050405020304" pitchFamily="18" charset="0"/>
              </a:rPr>
              <a:t>Lunes a Viernes de 8:00am a 5:00pm</a:t>
            </a:r>
          </a:p>
        </p:txBody>
      </p:sp>
    </p:spTree>
    <p:extLst>
      <p:ext uri="{BB962C8B-B14F-4D97-AF65-F5344CB8AC3E}">
        <p14:creationId xmlns:p14="http://schemas.microsoft.com/office/powerpoint/2010/main" xmlns="" val="3836293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157A3A-D332-4FFE-AD55-E57273ED05B0}"/>
              </a:ext>
            </a:extLst>
          </p:cNvPr>
          <p:cNvSpPr txBox="1"/>
          <p:nvPr/>
        </p:nvSpPr>
        <p:spPr>
          <a:xfrm>
            <a:off x="3771899" y="1631215"/>
            <a:ext cx="464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Biblioteca Jesús García Corona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159739F-2D85-4DB6-A6F1-25DA12F6CF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9843" y="2419525"/>
            <a:ext cx="3084443" cy="225077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CE937A-264F-4321-B877-69395FB08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5131" y="2440493"/>
            <a:ext cx="3084443" cy="22298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E7462BC-5C8C-4FBC-89E4-6707DC3F60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555" y="2445846"/>
            <a:ext cx="3432313" cy="22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66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612411"/>
            <a:ext cx="11449879" cy="350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 Municipales Culturales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Nueva Creación</a:t>
            </a:r>
            <a:endParaRPr lang="es-MX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centro que promueve la cultura, a través de diversas actividades en la biblioteca como fomento a la lectura y actividades lúdicas.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Recomendado: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libros, lectura, realizar tareas escolares, apoyo escolar.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Social: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70 visitas mensuales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Calle 24 de agosto, s/n, Col. Salvador Chávez, Juárez, N.L.</a:t>
            </a:r>
            <a:endParaRPr lang="es-MX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Horarios: </a:t>
            </a:r>
            <a:r>
              <a:rPr lang="es-MX" dirty="0">
                <a:latin typeface="Arial" panose="020B0604020202020204" pitchFamily="34" charset="0"/>
                <a:cs typeface="Times New Roman" panose="02020603050405020304" pitchFamily="18" charset="0"/>
              </a:rPr>
              <a:t>Lunes a viernes de 8:00am a 5:00pm</a:t>
            </a:r>
          </a:p>
        </p:txBody>
      </p:sp>
    </p:spTree>
    <p:extLst>
      <p:ext uri="{BB962C8B-B14F-4D97-AF65-F5344CB8AC3E}">
        <p14:creationId xmlns:p14="http://schemas.microsoft.com/office/powerpoint/2010/main" xmlns="" val="458494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612411"/>
            <a:ext cx="11449879" cy="3625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 Municipales Culturales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Benito Pablo Juárez García</a:t>
            </a:r>
            <a:endParaRPr lang="es-MX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 que promueve la lectura, la investigación y el estudio.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Recomendado: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libros, lectura, realizar tareas escolares, apoyo escolar y manualidades.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Social: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100 visitas mensuales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Calle Antonio I. Villarreal, s/n, Col. La Reforma, Juárez, N.L.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Arial" panose="020B0604020202020204" pitchFamily="34" charset="0"/>
              </a:rPr>
              <a:t>Teléfono: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8110935525</a:t>
            </a:r>
            <a:endParaRPr lang="es-MX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Horarios: </a:t>
            </a:r>
            <a:r>
              <a:rPr lang="es-MX" dirty="0">
                <a:latin typeface="Arial" panose="020B0604020202020204" pitchFamily="34" charset="0"/>
                <a:cs typeface="Times New Roman" panose="02020603050405020304" pitchFamily="18" charset="0"/>
              </a:rPr>
              <a:t>Lunes a viernes de 8:00am a 5:00pm</a:t>
            </a:r>
          </a:p>
        </p:txBody>
      </p:sp>
    </p:spTree>
    <p:extLst>
      <p:ext uri="{BB962C8B-B14F-4D97-AF65-F5344CB8AC3E}">
        <p14:creationId xmlns:p14="http://schemas.microsoft.com/office/powerpoint/2010/main" xmlns="" val="277309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612411"/>
            <a:ext cx="1144987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Benito Pablo Juárez García</a:t>
            </a:r>
            <a:endParaRPr lang="es-MX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25/01/2019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.- Visita de la Maestra Blanca E. Vargas, Directora de Cultura a biblioteca para ver necesidades y actividades de las instalaciones.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9D3D3F6-80CD-4DCE-ABA2-539726E161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413" y="3429000"/>
            <a:ext cx="3003209" cy="197252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80BA38-D9C7-4F21-B389-4B9E6FBBA8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2026"/>
          <a:stretch/>
        </p:blipFill>
        <p:spPr>
          <a:xfrm>
            <a:off x="7935537" y="3429000"/>
            <a:ext cx="3003209" cy="19725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9049568-5BF7-4F76-8900-2C77B50476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2975" y="3420929"/>
            <a:ext cx="3097036" cy="19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05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157A3A-D332-4FFE-AD55-E57273ED05B0}"/>
              </a:ext>
            </a:extLst>
          </p:cNvPr>
          <p:cNvSpPr txBox="1"/>
          <p:nvPr/>
        </p:nvSpPr>
        <p:spPr>
          <a:xfrm>
            <a:off x="3131655" y="1631215"/>
            <a:ext cx="580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Biblioteca Benito Pablo Juárez García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53F1D96-75AE-4BB3-86E4-2CEA78755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178" y="2795351"/>
            <a:ext cx="3090939" cy="20313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D7D6B2B-17E7-4DC0-B7E1-06C5E12441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6" b="9179"/>
          <a:stretch/>
        </p:blipFill>
        <p:spPr>
          <a:xfrm>
            <a:off x="4550530" y="2795351"/>
            <a:ext cx="3090940" cy="201085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6E1D7FA-05B3-4B4E-8B90-15B6BA35F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7884" y="2774877"/>
            <a:ext cx="3090938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550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BD7AAB3-E9B6-448E-B069-DFF44F778D62}"/>
              </a:ext>
            </a:extLst>
          </p:cNvPr>
          <p:cNvSpPr/>
          <p:nvPr/>
        </p:nvSpPr>
        <p:spPr>
          <a:xfrm>
            <a:off x="371060" y="1612411"/>
            <a:ext cx="11449879" cy="341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Bibliotecas Municipales Culturales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Biblioteca Alfonso Reyes</a:t>
            </a:r>
            <a:endParaRPr lang="es-MX" sz="1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centro que promueve la cultura, a través de diversas actividades en la biblioteca como fomento a la lectura y actividades lúdicas.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Recomendado: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libros y lectura.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Social: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Aproximadamente 150 visitas mensuales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Calle Alfonso XIII, s/n, Col. Los Reyes, Juárez, N.L.</a:t>
            </a:r>
            <a:endParaRPr lang="es-MX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Horarios: </a:t>
            </a:r>
            <a:r>
              <a:rPr lang="es-MX" dirty="0">
                <a:latin typeface="Arial" panose="020B0604020202020204" pitchFamily="34" charset="0"/>
                <a:cs typeface="Times New Roman" panose="02020603050405020304" pitchFamily="18" charset="0"/>
              </a:rPr>
              <a:t>Lunes a viernes de 8:00am a 5:00pm</a:t>
            </a:r>
          </a:p>
        </p:txBody>
      </p:sp>
    </p:spTree>
    <p:extLst>
      <p:ext uri="{BB962C8B-B14F-4D97-AF65-F5344CB8AC3E}">
        <p14:creationId xmlns:p14="http://schemas.microsoft.com/office/powerpoint/2010/main" xmlns="" val="55379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5157A3A-D332-4FFE-AD55-E57273ED05B0}"/>
              </a:ext>
            </a:extLst>
          </p:cNvPr>
          <p:cNvSpPr txBox="1"/>
          <p:nvPr/>
        </p:nvSpPr>
        <p:spPr>
          <a:xfrm>
            <a:off x="3131655" y="1631215"/>
            <a:ext cx="580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 Black" panose="020B0A04020102020204" pitchFamily="34" charset="0"/>
              </a:rPr>
              <a:t>Biblioteca Alfonso Reyes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3842CBDE-3E18-49A0-BBEF-76B3886CE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797" y="2506663"/>
            <a:ext cx="3090938" cy="23117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A42C8A8-C990-45A9-8962-CBA0F86C62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1265" y="2506663"/>
            <a:ext cx="3090938" cy="23117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61AD06A-75DB-44B0-82A2-E33ADF0AA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531" y="2506663"/>
            <a:ext cx="3090938" cy="23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038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8E6FF88-102A-4069-A078-6DD7532CAE73}"/>
              </a:ext>
            </a:extLst>
          </p:cNvPr>
          <p:cNvSpPr txBox="1"/>
          <p:nvPr/>
        </p:nvSpPr>
        <p:spPr>
          <a:xfrm>
            <a:off x="834887" y="2031325"/>
            <a:ext cx="10402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finalidad de la Dirección de Cultura en coordinación con los  diferentes clubes  y las bibliotecas que la  conforman es  que todas las personas, que por algún motivo necesiten el acceso a ellas, lo hagan con la tranquilidad de que se van a llevar una respuesta a sus dudas, de que van a estar bien atendidas en los horarios respectivos.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Los esperamos en nuestros diversos talleres culturales y las distintas bibliotecas ubicadas en diferentes puntos de nuestro municipio, y a sus órdenes en la dirección arriba mencionada.</a:t>
            </a:r>
          </a:p>
        </p:txBody>
      </p:sp>
    </p:spTree>
    <p:extLst>
      <p:ext uri="{BB962C8B-B14F-4D97-AF65-F5344CB8AC3E}">
        <p14:creationId xmlns:p14="http://schemas.microsoft.com/office/powerpoint/2010/main" xmlns="" val="262682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4B8C9CC-47F2-4114-9F8C-09D8C8248190}"/>
              </a:ext>
            </a:extLst>
          </p:cNvPr>
          <p:cNvSpPr/>
          <p:nvPr/>
        </p:nvSpPr>
        <p:spPr>
          <a:xfrm>
            <a:off x="228600" y="2031325"/>
            <a:ext cx="117548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CLUBES </a:t>
            </a:r>
            <a:r>
              <a:rPr lang="es-MX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CULTURALES </a:t>
            </a:r>
          </a:p>
          <a:p>
            <a:pPr algn="ctr"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DANZA, TECLADO Y GUITARRA, RONDALLA, CANTO, PINTURA, TROMPETA Y VIOLÍN</a:t>
            </a: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 EDUARDO GUTIÉRREZ LEIJA (TECLADO, GUITARRA, RONDALLA Y CANTO).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LUNES DE TECLADO Y GUITARRA: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HORARIO DE 7:00 PM A 9:00 PM.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MIÉRCOLES DE RONDALLA: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LES INVITA A INTEGRARSE A LA RONDALLA UNA VEZ QUE YA TENGAS ALGO DE HABILIDAD, HORARIO DE 7:00 PM A 9:00 PM.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VIERNES DE CANTO-CLASES DE CANTO: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UTILIZANDO LAS TÉCNICAS, HORARIO DE 7:00 PM A 9:00 PM.</a:t>
            </a:r>
          </a:p>
          <a:p>
            <a:pPr lvl="0" algn="ctr"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0"/>
              </a:spcAft>
            </a:pPr>
            <a:r>
              <a:rPr lang="es-MX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 </a:t>
            </a: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LÁZARO GARZA AYALA CRUZ CON ZARAGOZA, 112, COL. CENTRO, JUÁREZ, N.L.</a:t>
            </a:r>
          </a:p>
        </p:txBody>
      </p:sp>
    </p:spTree>
    <p:extLst>
      <p:ext uri="{BB962C8B-B14F-4D97-AF65-F5344CB8AC3E}">
        <p14:creationId xmlns:p14="http://schemas.microsoft.com/office/powerpoint/2010/main" xmlns="" val="4320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9BDFA3-D7CC-4C69-9269-BFAA6B418C31}"/>
              </a:ext>
            </a:extLst>
          </p:cNvPr>
          <p:cNvSpPr txBox="1"/>
          <p:nvPr/>
        </p:nvSpPr>
        <p:spPr>
          <a:xfrm>
            <a:off x="223282" y="276447"/>
            <a:ext cx="824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 EDUARDO GUTIÉRREZ LEIJA.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39F0158-BBFE-4EF9-94C1-32BE40229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505" y="1657732"/>
            <a:ext cx="3457467" cy="20487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8DC6889-0417-4EC0-857C-F924F4D12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028" y="1609584"/>
            <a:ext cx="3457467" cy="209686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AA6108F-CC7C-4341-A07C-AFA9F5CA4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785" y="3987355"/>
            <a:ext cx="3916892" cy="238118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A0CA566-E0E4-4861-BBE3-53AA060D5F7F}"/>
              </a:ext>
            </a:extLst>
          </p:cNvPr>
          <p:cNvSpPr/>
          <p:nvPr/>
        </p:nvSpPr>
        <p:spPr>
          <a:xfrm>
            <a:off x="4163323" y="922778"/>
            <a:ext cx="386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TECLADO Y GUITARRA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252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42A6D9C-5042-441E-988E-6C54A5AA3F58}"/>
              </a:ext>
            </a:extLst>
          </p:cNvPr>
          <p:cNvSpPr/>
          <p:nvPr/>
        </p:nvSpPr>
        <p:spPr>
          <a:xfrm>
            <a:off x="323087" y="1730255"/>
            <a:ext cx="44340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 PEDRO NETRO MEDINA.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F991943-8960-43E1-921F-004B1D5B6697}"/>
              </a:ext>
            </a:extLst>
          </p:cNvPr>
          <p:cNvSpPr/>
          <p:nvPr/>
        </p:nvSpPr>
        <p:spPr>
          <a:xfrm>
            <a:off x="113315" y="5584802"/>
            <a:ext cx="11588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HORARIO DE LUNES, MIÉRCOLES Y VIERNES DE 7:00 PM </a:t>
            </a: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9:00 PM.</a:t>
            </a:r>
          </a:p>
          <a:p>
            <a:pPr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LÁZARO GARZA AYALA CRUZ CON ZARAGOZA,112, COL. CENTRO, JUÁREZ, N.L.</a:t>
            </a:r>
          </a:p>
          <a:p>
            <a:pPr>
              <a:spcAft>
                <a:spcPts val="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183E7E4-3F0E-44E7-99EA-FABB2B4A9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150" y="2622807"/>
            <a:ext cx="4898685" cy="2650107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9BCE66C-D58A-4950-9FC2-0C5C26FF66B0}"/>
              </a:ext>
            </a:extLst>
          </p:cNvPr>
          <p:cNvSpPr/>
          <p:nvPr/>
        </p:nvSpPr>
        <p:spPr>
          <a:xfrm>
            <a:off x="4757177" y="2097531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PINTURA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3011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42A6D9C-5042-441E-988E-6C54A5AA3F58}"/>
              </a:ext>
            </a:extLst>
          </p:cNvPr>
          <p:cNvSpPr/>
          <p:nvPr/>
        </p:nvSpPr>
        <p:spPr>
          <a:xfrm>
            <a:off x="323087" y="1730255"/>
            <a:ext cx="603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 CARLOS ALBERTO PRADO DE LA CRUZ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F991943-8960-43E1-921F-004B1D5B6697}"/>
              </a:ext>
            </a:extLst>
          </p:cNvPr>
          <p:cNvSpPr/>
          <p:nvPr/>
        </p:nvSpPr>
        <p:spPr>
          <a:xfrm>
            <a:off x="113315" y="5584802"/>
            <a:ext cx="11588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VIOLÍN: HORARIO, MARTES Y JUEVES DE 7:00 PM A 9:00 PM Y TROMPETA: HORARIO, MIÉRCOLES DE 7:00 PM A 9:00 PM</a:t>
            </a:r>
          </a:p>
          <a:p>
            <a:pPr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LÁZARO GARZA AYALA CRUZ CON ZARAGOZA,112, COL. CENTRO, JUÁREZ, N.L.</a:t>
            </a:r>
          </a:p>
          <a:p>
            <a:pPr>
              <a:spcAft>
                <a:spcPts val="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9BCE66C-D58A-4950-9FC2-0C5C26FF66B0}"/>
              </a:ext>
            </a:extLst>
          </p:cNvPr>
          <p:cNvSpPr/>
          <p:nvPr/>
        </p:nvSpPr>
        <p:spPr>
          <a:xfrm>
            <a:off x="4302271" y="2132427"/>
            <a:ext cx="358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TROMPETA Y VIOLÍN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55C3AE5-DC0A-403B-8E1B-BB36EB4B73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94" y="2699668"/>
            <a:ext cx="3587457" cy="24829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282E87F-CAD7-479A-9C3E-94CBE5EC13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495" y="2699668"/>
            <a:ext cx="3587457" cy="24829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E9718B-FEA7-4753-BCE4-F10B10657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396" y="2690371"/>
            <a:ext cx="3587457" cy="24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18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PROFESOR JOSUÉ MALDONADO HERNÁNDEZ.</a:t>
            </a:r>
          </a:p>
          <a:p>
            <a:pPr>
              <a:spcAft>
                <a:spcPts val="0"/>
              </a:spcAft>
            </a:pP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05D3C4C-C0AF-49F2-947E-B14F15A8939B}"/>
              </a:ext>
            </a:extLst>
          </p:cNvPr>
          <p:cNvSpPr/>
          <p:nvPr/>
        </p:nvSpPr>
        <p:spPr>
          <a:xfrm>
            <a:off x="371060" y="5533947"/>
            <a:ext cx="11330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HORARIO: LUNES, MIÉRCOLES Y VIERNES DE 7:00 PM </a:t>
            </a: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9:00 PM.</a:t>
            </a:r>
          </a:p>
          <a:p>
            <a:pPr>
              <a:spcAft>
                <a:spcPts val="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UBICACIÓN: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AUDITORIO MUNICIPAL, JUÁREZ, N.L.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1CB17CB-6D16-40CF-9D3A-9771D5E5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61" y="2507706"/>
            <a:ext cx="3482721" cy="23189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D3C884A-1156-4C3E-B372-21FA29D20D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13078"/>
          <a:stretch/>
        </p:blipFill>
        <p:spPr>
          <a:xfrm>
            <a:off x="4293873" y="2507705"/>
            <a:ext cx="3482721" cy="231896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97385F8-ACEC-419A-A0D9-CA7916971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920" y="2507704"/>
            <a:ext cx="3482721" cy="23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75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05D3C4C-C0AF-49F2-947E-B14F15A8939B}"/>
              </a:ext>
            </a:extLst>
          </p:cNvPr>
          <p:cNvSpPr/>
          <p:nvPr/>
        </p:nvSpPr>
        <p:spPr>
          <a:xfrm>
            <a:off x="579132" y="5293814"/>
            <a:ext cx="5234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CLUB DANZA PRADERAS DE SAN JUAN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MIÉRCOLES Y VIERNES DE 5:30 PM A 7:30 PM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ESC. JESÚS IRUEGAS ZAVALA, BARCELONA, COL. PRADERAS DE SAN JUAN, JUÁREZ, N.L.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6407F68-4F25-46E1-8756-C57F69257012}"/>
              </a:ext>
            </a:extLst>
          </p:cNvPr>
          <p:cNvSpPr/>
          <p:nvPr/>
        </p:nvSpPr>
        <p:spPr>
          <a:xfrm>
            <a:off x="371059" y="1730257"/>
            <a:ext cx="523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PROFESOR. FABIAN SÁNCHEZ MORALES</a:t>
            </a:r>
            <a:r>
              <a:rPr lang="es-MX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2543389" y="2145756"/>
            <a:ext cx="698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PRADERAS DE SAN JUAN Y LOS PUERTOS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3406EE3-75E4-4290-85CE-98160B45A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32" y="2786028"/>
            <a:ext cx="3043744" cy="22004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0FF6EB79-F796-40E6-99D6-9B4EE2F8E6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4633" y="2785797"/>
            <a:ext cx="4023462" cy="22004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A7AC2CF-C23F-4BB7-9324-EE2CC8B26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852" y="2771231"/>
            <a:ext cx="2790877" cy="221500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1D48618-07EE-4F14-825D-ACD80D9BAF23}"/>
              </a:ext>
            </a:extLst>
          </p:cNvPr>
          <p:cNvSpPr/>
          <p:nvPr/>
        </p:nvSpPr>
        <p:spPr>
          <a:xfrm>
            <a:off x="6378257" y="5193442"/>
            <a:ext cx="5234611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CLUB DANZA LOS PUERTOS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JUEVES DE 5:30 PM A 7:30 PM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ESC. ARTURO DE LA GARZA GONZÁLEZ, AV. DEL RÍO, COL. LOS PUERTOS, JUÁREZ, N.L.</a:t>
            </a:r>
            <a:endParaRPr lang="es-MX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67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7FFC34D-6EEC-41B8-B73F-40070CFC7545}"/>
              </a:ext>
            </a:extLst>
          </p:cNvPr>
          <p:cNvSpPr/>
          <p:nvPr/>
        </p:nvSpPr>
        <p:spPr>
          <a:xfrm>
            <a:off x="371061" y="0"/>
            <a:ext cx="11330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Presidencia Municipal Juárez, N. L.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Administración 2018-2021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DIRECCIÓN DE CULTURA </a:t>
            </a:r>
            <a:endParaRPr lang="es-MX" dirty="0"/>
          </a:p>
          <a:p>
            <a:pPr algn="ctr"/>
            <a:r>
              <a:rPr lang="es-MX" dirty="0"/>
              <a:t>Gral. Lázaro Garza Ayala cruz con Zaragoza, 112, Col. Centro, Juárez, N.L. Tel. 18-78-04-32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01C5E4-9FED-4C0B-9F87-0292C1EBB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60" y="285770"/>
            <a:ext cx="1484243" cy="1158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5A93DC8-9AD1-47E0-8DF1-C3652817BA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7430" y="285769"/>
            <a:ext cx="1484242" cy="115871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3A7920-8489-48ED-8DA9-6EE658697D43}"/>
              </a:ext>
            </a:extLst>
          </p:cNvPr>
          <p:cNvSpPr/>
          <p:nvPr/>
        </p:nvSpPr>
        <p:spPr>
          <a:xfrm>
            <a:off x="371060" y="17302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MX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05D3C4C-C0AF-49F2-947E-B14F15A8939B}"/>
              </a:ext>
            </a:extLst>
          </p:cNvPr>
          <p:cNvSpPr/>
          <p:nvPr/>
        </p:nvSpPr>
        <p:spPr>
          <a:xfrm>
            <a:off x="579132" y="5293814"/>
            <a:ext cx="5234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CLUB DANZA PRADERAS DE SAN JUAN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MIÉRCOLES Y VIERNES DE 5:30 PM A 7:30 PM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ESC. JESÚS IRUEGAS ZAVALA, BARCELONA, COL. PRADERAS DE SAN JUAN, JUÁREZ, N.L.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4488AD1-C2B1-445E-B859-6EC7C1413A66}"/>
              </a:ext>
            </a:extLst>
          </p:cNvPr>
          <p:cNvSpPr/>
          <p:nvPr/>
        </p:nvSpPr>
        <p:spPr>
          <a:xfrm>
            <a:off x="2543390" y="1611000"/>
            <a:ext cx="698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u="sng" dirty="0">
                <a:solidFill>
                  <a:srgbClr val="000000"/>
                </a:solidFill>
                <a:latin typeface="Arial" panose="020B0604020202020204" pitchFamily="34" charset="0"/>
              </a:rPr>
              <a:t>CLUB DE DANZA PRADERAS DE SAN JUAN Y LOS PUERTOS</a:t>
            </a:r>
            <a:endParaRPr lang="es-MX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1D48618-07EE-4F14-825D-ACD80D9BAF23}"/>
              </a:ext>
            </a:extLst>
          </p:cNvPr>
          <p:cNvSpPr/>
          <p:nvPr/>
        </p:nvSpPr>
        <p:spPr>
          <a:xfrm>
            <a:off x="6378257" y="5193442"/>
            <a:ext cx="5234611" cy="1664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CLUB DANZA LOS PUERTOS</a:t>
            </a:r>
            <a:endParaRPr lang="es-MX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JUEVES DE 5:30PM A 7:30 PM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ESC. ARTURO DE LA GARZA GONZÁLEZ, AV. DEL RÍO, COL. LOS PUERTOS, JUÁREZ, N.L.</a:t>
            </a:r>
            <a:endParaRPr lang="es-MX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EC5E711-F7F5-4103-BD2F-336D58BA79FC}"/>
              </a:ext>
            </a:extLst>
          </p:cNvPr>
          <p:cNvSpPr txBox="1"/>
          <p:nvPr/>
        </p:nvSpPr>
        <p:spPr>
          <a:xfrm>
            <a:off x="3047404" y="2005151"/>
            <a:ext cx="6702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u="sng" dirty="0"/>
              <a:t>11 de enero del 2019</a:t>
            </a:r>
            <a:r>
              <a:rPr lang="es-MX" dirty="0"/>
              <a:t>.- Visitas petición Espacio para Clubes Danza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A32A99F-9B1B-4F00-92B1-A15D90F18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7220" y="2483911"/>
            <a:ext cx="2172331" cy="264660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8050EB7-5FB5-4F7B-B90F-6297F3576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867" y="2483912"/>
            <a:ext cx="1874871" cy="270257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3D51EC6C-C706-4801-9C7F-AFE9F1735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020" y="2495845"/>
            <a:ext cx="2172331" cy="26906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056EF60-2AFC-4A35-BDC3-8CF6412B1E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1607" y="2483911"/>
            <a:ext cx="2172331" cy="26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609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1495</TotalTime>
  <Words>1619</Words>
  <Application>Microsoft Office PowerPoint</Application>
  <PresentationFormat>Personalizado</PresentationFormat>
  <Paragraphs>331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Dirección de Cultura Juárez, N.L.   Directora de Cultura Profra. Blanca Elia Vargas García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Educación1</dc:creator>
  <cp:lastModifiedBy>luis michel</cp:lastModifiedBy>
  <cp:revision>59</cp:revision>
  <dcterms:created xsi:type="dcterms:W3CDTF">2018-12-18T06:24:19Z</dcterms:created>
  <dcterms:modified xsi:type="dcterms:W3CDTF">2019-02-08T16:25:06Z</dcterms:modified>
</cp:coreProperties>
</file>